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58e31b531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58e31b531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96ed94f2a047b1e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96ed94f2a047b1e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58e31b531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58e31b531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3e5f89e7ca2df7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3e5f89e7ca2df7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58e31b531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58e31b531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58e31b531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58e31b531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7ef7c609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7ef7c609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7ef7c609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7ef7c609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600825" y="157132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Seismology, geology and environment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Group 3 weekly project report</a:t>
            </a:r>
            <a:endParaRPr sz="18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Points that we focused on the previous week</a:t>
            </a:r>
            <a:endParaRPr sz="30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052550" y="1554261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Completed and tested earthquake alarm.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Completed and tested shake table.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Completed the documentary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Base isolation for reducing the impact of earthquakes..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Designed the posters.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Points that we will focus on this week</a:t>
            </a:r>
            <a:endParaRPr sz="3000"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Seismograph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Printing of the posters</a:t>
            </a:r>
            <a:endParaRPr sz="2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Shake table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255088" y="1222960"/>
            <a:ext cx="3278447" cy="3448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8425" y="1302775"/>
            <a:ext cx="3814776" cy="3278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1710" y="281100"/>
            <a:ext cx="4648400" cy="4581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903372" y="393749"/>
            <a:ext cx="6983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Earthquake alarm</a:t>
            </a:r>
            <a:endParaRPr/>
          </a:p>
        </p:txBody>
      </p:sp>
      <p:sp>
        <p:nvSpPr>
          <p:cNvPr id="168" name="Google Shape;168;p18"/>
          <p:cNvSpPr txBox="1"/>
          <p:nvPr>
            <p:ph idx="1" type="body"/>
          </p:nvPr>
        </p:nvSpPr>
        <p:spPr>
          <a:xfrm>
            <a:off x="903372" y="1567548"/>
            <a:ext cx="6983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372" y="1567547"/>
            <a:ext cx="3698513" cy="2796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1875" y="1567562"/>
            <a:ext cx="3698503" cy="27960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Posters</a:t>
            </a:r>
            <a:endParaRPr/>
          </a:p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1546652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975" y="911950"/>
            <a:ext cx="6626275" cy="404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5775" y="232600"/>
            <a:ext cx="3877899" cy="4678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8425" y="196875"/>
            <a:ext cx="3762683" cy="474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